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F3BFA-C973-4D8F-8929-312B208E42BF}" type="datetimeFigureOut">
              <a:rPr kumimoji="1" lang="ja-JP" altLang="en-US" smtClean="0"/>
              <a:t>2022/2/21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0A6A-0677-4253-BFF7-D188EC99C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033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F3BFA-C973-4D8F-8929-312B208E42BF}" type="datetimeFigureOut">
              <a:rPr kumimoji="1" lang="ja-JP" altLang="en-US" smtClean="0"/>
              <a:t>2022/2/21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0A6A-0677-4253-BFF7-D188EC99C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1221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F3BFA-C973-4D8F-8929-312B208E42BF}" type="datetimeFigureOut">
              <a:rPr kumimoji="1" lang="ja-JP" altLang="en-US" smtClean="0"/>
              <a:t>2022/2/21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0A6A-0677-4253-BFF7-D188EC99C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57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F3BFA-C973-4D8F-8929-312B208E42BF}" type="datetimeFigureOut">
              <a:rPr kumimoji="1" lang="ja-JP" altLang="en-US" smtClean="0"/>
              <a:t>2022/2/21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0A6A-0677-4253-BFF7-D188EC99C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976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F3BFA-C973-4D8F-8929-312B208E42BF}" type="datetimeFigureOut">
              <a:rPr kumimoji="1" lang="ja-JP" altLang="en-US" smtClean="0"/>
              <a:t>2022/2/21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0A6A-0677-4253-BFF7-D188EC99C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4952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F3BFA-C973-4D8F-8929-312B208E42BF}" type="datetimeFigureOut">
              <a:rPr kumimoji="1" lang="ja-JP" altLang="en-US" smtClean="0"/>
              <a:t>2022/2/21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0A6A-0677-4253-BFF7-D188EC99C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058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F3BFA-C973-4D8F-8929-312B208E42BF}" type="datetimeFigureOut">
              <a:rPr kumimoji="1" lang="ja-JP" altLang="en-US" smtClean="0"/>
              <a:t>2022/2/21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0A6A-0677-4253-BFF7-D188EC99C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243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F3BFA-C973-4D8F-8929-312B208E42BF}" type="datetimeFigureOut">
              <a:rPr kumimoji="1" lang="ja-JP" altLang="en-US" smtClean="0"/>
              <a:t>2022/2/21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0A6A-0677-4253-BFF7-D188EC99C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33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F3BFA-C973-4D8F-8929-312B208E42BF}" type="datetimeFigureOut">
              <a:rPr kumimoji="1" lang="ja-JP" altLang="en-US" smtClean="0"/>
              <a:t>2022/2/21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0A6A-0677-4253-BFF7-D188EC99C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5534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F3BFA-C973-4D8F-8929-312B208E42BF}" type="datetimeFigureOut">
              <a:rPr kumimoji="1" lang="ja-JP" altLang="en-US" smtClean="0"/>
              <a:t>2022/2/21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0A6A-0677-4253-BFF7-D188EC99C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474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F3BFA-C973-4D8F-8929-312B208E42BF}" type="datetimeFigureOut">
              <a:rPr kumimoji="1" lang="ja-JP" altLang="en-US" smtClean="0"/>
              <a:t>2022/2/21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20A6A-0677-4253-BFF7-D188EC99C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619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F3BFA-C973-4D8F-8929-312B208E42BF}" type="datetimeFigureOut">
              <a:rPr kumimoji="1" lang="ja-JP" altLang="en-US" smtClean="0"/>
              <a:t>2022/2/21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20A6A-0677-4253-BFF7-D188EC99C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966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公式記録記入法</a:t>
            </a:r>
            <a:endParaRPr kumimoji="1" lang="ja-JP" altLang="en-US" sz="7200" dirty="0">
              <a:solidFill>
                <a:sysClr val="windowText" lastClr="000000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</a:rPr>
              <a:t>協力：大阪府ソフトバレーボール連盟</a:t>
            </a:r>
          </a:p>
        </p:txBody>
      </p:sp>
    </p:spTree>
    <p:extLst>
      <p:ext uri="{BB962C8B-B14F-4D97-AF65-F5344CB8AC3E}">
        <p14:creationId xmlns:p14="http://schemas.microsoft.com/office/powerpoint/2010/main" val="3064165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8084599" cy="548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955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28663"/>
            <a:ext cx="73152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789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828675"/>
            <a:ext cx="74295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345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862013"/>
            <a:ext cx="747712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786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833438"/>
            <a:ext cx="747712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71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838200"/>
            <a:ext cx="74390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640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823913"/>
            <a:ext cx="764857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173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909638"/>
            <a:ext cx="752475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798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857250"/>
            <a:ext cx="74390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452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804863"/>
            <a:ext cx="756285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583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30675" cy="1009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753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823913"/>
            <a:ext cx="753427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70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790575"/>
            <a:ext cx="7591425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255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76288"/>
            <a:ext cx="75438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782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895350"/>
            <a:ext cx="75438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904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800100"/>
            <a:ext cx="75723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743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862013"/>
            <a:ext cx="759142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241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838200"/>
            <a:ext cx="7543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317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857250"/>
            <a:ext cx="75152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420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862013"/>
            <a:ext cx="76009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307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862013"/>
            <a:ext cx="753427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034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25" y="764704"/>
            <a:ext cx="8533639" cy="521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547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871538"/>
            <a:ext cx="747712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136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852488"/>
            <a:ext cx="760095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98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890588"/>
            <a:ext cx="75438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94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809625"/>
            <a:ext cx="7553325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49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885825"/>
            <a:ext cx="75438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75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828675"/>
            <a:ext cx="756285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291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919163"/>
            <a:ext cx="745807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208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885825"/>
            <a:ext cx="7496175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727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914400"/>
            <a:ext cx="75723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2634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890588"/>
            <a:ext cx="755332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350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6" y="764704"/>
            <a:ext cx="8132299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840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862013"/>
            <a:ext cx="75628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775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838200"/>
            <a:ext cx="75819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9818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904875"/>
            <a:ext cx="726757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1366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1095375"/>
            <a:ext cx="70199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6992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76300"/>
            <a:ext cx="73247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324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914400"/>
            <a:ext cx="75628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6758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838200"/>
            <a:ext cx="75723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6224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852488"/>
            <a:ext cx="755332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9108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833438"/>
            <a:ext cx="753427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9843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871538"/>
            <a:ext cx="75819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380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919163"/>
            <a:ext cx="748665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9370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876300"/>
            <a:ext cx="75914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6859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828675"/>
            <a:ext cx="760095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379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842963"/>
            <a:ext cx="744855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579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819150"/>
            <a:ext cx="755332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4277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823913"/>
            <a:ext cx="758190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0687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814388"/>
            <a:ext cx="75819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8001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852488"/>
            <a:ext cx="757237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8783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866775"/>
            <a:ext cx="760095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00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842963"/>
            <a:ext cx="75819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0808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828675"/>
            <a:ext cx="760095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006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814388"/>
            <a:ext cx="744855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6343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876300"/>
            <a:ext cx="75342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5656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866775"/>
            <a:ext cx="76581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528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833438"/>
            <a:ext cx="755332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8690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800100"/>
            <a:ext cx="76390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5961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842963"/>
            <a:ext cx="760095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066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847725"/>
            <a:ext cx="75438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4849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833438"/>
            <a:ext cx="761047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2904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857250"/>
            <a:ext cx="7496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4530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742950"/>
            <a:ext cx="761047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1132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823913"/>
            <a:ext cx="756285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395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904875"/>
            <a:ext cx="747712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8642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766763"/>
            <a:ext cx="764857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1858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804863"/>
            <a:ext cx="764857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2313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800100"/>
            <a:ext cx="75723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7216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833438"/>
            <a:ext cx="753427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2360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109663"/>
            <a:ext cx="74104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2962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938213"/>
            <a:ext cx="73533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3740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885825"/>
            <a:ext cx="73533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127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76300"/>
            <a:ext cx="73247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6530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871538"/>
            <a:ext cx="741997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0103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923925"/>
            <a:ext cx="75628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357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704850"/>
            <a:ext cx="740092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2720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14583"/>
            <a:ext cx="8764330" cy="506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332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947738"/>
            <a:ext cx="8051308" cy="543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47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8</Words>
  <Application>Microsoft Office PowerPoint</Application>
  <PresentationFormat>画面に合わせる (4:3)</PresentationFormat>
  <Paragraphs>2</Paragraphs>
  <Slides>80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80</vt:i4>
      </vt:variant>
    </vt:vector>
  </HeadingPairs>
  <TitlesOfParts>
    <vt:vector size="83" baseType="lpstr">
      <vt:lpstr>Arial</vt:lpstr>
      <vt:lpstr>Calibri</vt:lpstr>
      <vt:lpstr>Office ​​テーマ</vt:lpstr>
      <vt:lpstr>公式記録記入法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公式記録のつけ方</dc:title>
  <dc:creator>FJ-USER</dc:creator>
  <cp:lastModifiedBy> </cp:lastModifiedBy>
  <cp:revision>7</cp:revision>
  <dcterms:created xsi:type="dcterms:W3CDTF">2018-04-01T02:17:18Z</dcterms:created>
  <dcterms:modified xsi:type="dcterms:W3CDTF">2022-02-21T04:37:20Z</dcterms:modified>
</cp:coreProperties>
</file>